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D00"/>
    <a:srgbClr val="E65692"/>
    <a:srgbClr val="12A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842"/>
    <p:restoredTop sz="94631"/>
  </p:normalViewPr>
  <p:slideViewPr>
    <p:cSldViewPr snapToGrid="0" snapToObjects="1">
      <p:cViewPr varScale="1">
        <p:scale>
          <a:sx n="79" d="100"/>
          <a:sy n="79" d="100"/>
        </p:scale>
        <p:origin x="96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553E6-C485-48C3-867A-FB8289A5C663}" type="datetimeFigureOut">
              <a:rPr lang="nl-BE" smtClean="0"/>
              <a:t>9/05/2017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27335-0E63-4CF1-86A3-D67F2B878CF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172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8121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387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Brecht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486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Brecht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062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49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 – </a:t>
            </a:r>
          </a:p>
          <a:p>
            <a:r>
              <a:rPr lang="nl-BE" dirty="0"/>
              <a:t>ons project bestaat uit een centrale</a:t>
            </a:r>
            <a:r>
              <a:rPr lang="nl-BE" baseline="0" dirty="0"/>
              <a:t> server</a:t>
            </a:r>
          </a:p>
          <a:p>
            <a:r>
              <a:rPr lang="nl-BE" dirty="0"/>
              <a:t>Verschillende </a:t>
            </a:r>
            <a:r>
              <a:rPr lang="nl-BE" dirty="0" err="1"/>
              <a:t>domotica</a:t>
            </a:r>
            <a:r>
              <a:rPr lang="nl-BE" baseline="0" dirty="0"/>
              <a:t> </a:t>
            </a:r>
            <a:r>
              <a:rPr lang="nl-BE" baseline="0" dirty="0" err="1"/>
              <a:t>toestelling</a:t>
            </a:r>
            <a:r>
              <a:rPr lang="nl-BE" baseline="0" dirty="0"/>
              <a:t> – gebruik van </a:t>
            </a:r>
            <a:r>
              <a:rPr lang="nl-BE" baseline="0" dirty="0" err="1"/>
              <a:t>arduino</a:t>
            </a:r>
            <a:endParaRPr lang="nl-BE" baseline="0" dirty="0"/>
          </a:p>
          <a:p>
            <a:r>
              <a:rPr lang="nl-BE" baseline="0" dirty="0"/>
              <a:t>Een web interface die wordt gebruikt als controlepaneel</a:t>
            </a:r>
          </a:p>
          <a:p>
            <a:r>
              <a:rPr lang="nl-BE" baseline="0" dirty="0"/>
              <a:t>Gebruik van node.js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302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Brecht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6928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787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 –</a:t>
            </a:r>
          </a:p>
          <a:p>
            <a:r>
              <a:rPr lang="nl-BE" dirty="0"/>
              <a:t>Bij het installeren van node krijg je het</a:t>
            </a:r>
            <a:r>
              <a:rPr lang="nl-BE" baseline="0" dirty="0"/>
              <a:t> </a:t>
            </a:r>
            <a:r>
              <a:rPr lang="nl-BE" baseline="0" dirty="0" err="1"/>
              <a:t>npm</a:t>
            </a:r>
            <a:r>
              <a:rPr lang="nl-BE" baseline="0" dirty="0"/>
              <a:t> </a:t>
            </a:r>
            <a:r>
              <a:rPr lang="nl-BE" baseline="0" dirty="0" err="1"/>
              <a:t>bash</a:t>
            </a:r>
            <a:r>
              <a:rPr lang="nl-BE" baseline="0" dirty="0"/>
              <a:t> commando erbij</a:t>
            </a:r>
          </a:p>
          <a:p>
            <a:r>
              <a:rPr lang="nl-BE" baseline="0" dirty="0"/>
              <a:t>Een simpel gebruik hiervan is bijvoorbeeld ‘</a:t>
            </a:r>
            <a:r>
              <a:rPr lang="nl-BE" baseline="0" dirty="0" err="1"/>
              <a:t>npm</a:t>
            </a:r>
            <a:r>
              <a:rPr lang="nl-BE" baseline="0" dirty="0"/>
              <a:t> </a:t>
            </a:r>
            <a:r>
              <a:rPr lang="nl-BE" baseline="0" dirty="0" err="1"/>
              <a:t>install</a:t>
            </a:r>
            <a:r>
              <a:rPr lang="nl-BE" baseline="0" dirty="0"/>
              <a:t> package’</a:t>
            </a:r>
          </a:p>
          <a:p>
            <a:r>
              <a:rPr lang="nl-BE" baseline="0" dirty="0"/>
              <a:t>Ook kan je een </a:t>
            </a:r>
            <a:r>
              <a:rPr lang="nl-BE" baseline="0" dirty="0" err="1"/>
              <a:t>package.json</a:t>
            </a:r>
            <a:r>
              <a:rPr lang="nl-BE" baseline="0" dirty="0"/>
              <a:t> </a:t>
            </a:r>
            <a:r>
              <a:rPr lang="nl-BE" baseline="0" dirty="0" err="1"/>
              <a:t>creeren</a:t>
            </a:r>
            <a:r>
              <a:rPr lang="nl-BE" baseline="0" dirty="0"/>
              <a:t>, dit doe je via </a:t>
            </a:r>
            <a:r>
              <a:rPr lang="nl-BE" baseline="0" dirty="0" err="1"/>
              <a:t>npm</a:t>
            </a:r>
            <a:r>
              <a:rPr lang="nl-BE" baseline="0" dirty="0"/>
              <a:t> </a:t>
            </a:r>
            <a:r>
              <a:rPr lang="nl-BE" baseline="0" dirty="0" err="1"/>
              <a:t>init</a:t>
            </a:r>
            <a:endParaRPr lang="nl-BE" baseline="0" dirty="0"/>
          </a:p>
          <a:p>
            <a:r>
              <a:rPr lang="nl-BE" baseline="0" dirty="0" err="1"/>
              <a:t>Npm</a:t>
            </a:r>
            <a:r>
              <a:rPr lang="nl-BE" baseline="0" dirty="0"/>
              <a:t> </a:t>
            </a:r>
            <a:r>
              <a:rPr lang="nl-BE" baseline="0" dirty="0" err="1"/>
              <a:t>install</a:t>
            </a:r>
            <a:r>
              <a:rPr lang="nl-BE" baseline="0" dirty="0"/>
              <a:t> –save</a:t>
            </a:r>
          </a:p>
          <a:p>
            <a:r>
              <a:rPr lang="nl-BE" baseline="0" dirty="0"/>
              <a:t>Makkelijk verplaatsen van computers, </a:t>
            </a:r>
            <a:r>
              <a:rPr lang="nl-BE" baseline="0" dirty="0" err="1"/>
              <a:t>nmp</a:t>
            </a:r>
            <a:r>
              <a:rPr lang="nl-BE" baseline="0" dirty="0"/>
              <a:t> </a:t>
            </a:r>
            <a:r>
              <a:rPr lang="nl-BE" baseline="0" dirty="0" err="1"/>
              <a:t>install</a:t>
            </a:r>
            <a:r>
              <a:rPr lang="nl-BE" baseline="0" dirty="0"/>
              <a:t> </a:t>
            </a:r>
            <a:r>
              <a:rPr lang="nl-BE" baseline="0" dirty="0" err="1"/>
              <a:t>installeerd</a:t>
            </a:r>
            <a:r>
              <a:rPr lang="nl-BE" baseline="0" dirty="0"/>
              <a:t> alle nodige packages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516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Brecht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573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 – </a:t>
            </a:r>
          </a:p>
          <a:p>
            <a:r>
              <a:rPr lang="nl-BE" dirty="0"/>
              <a:t>Wordt gebruikt om </a:t>
            </a:r>
            <a:r>
              <a:rPr lang="nl-BE" dirty="0" err="1"/>
              <a:t>serieele</a:t>
            </a:r>
            <a:r>
              <a:rPr lang="nl-BE" dirty="0"/>
              <a:t> data te</a:t>
            </a:r>
            <a:r>
              <a:rPr lang="nl-BE" baseline="0" dirty="0"/>
              <a:t> ontvangen en </a:t>
            </a:r>
            <a:r>
              <a:rPr lang="nl-BE" baseline="0" dirty="0" err="1"/>
              <a:t>verstuuren</a:t>
            </a:r>
            <a:endParaRPr lang="nl-BE" baseline="0" dirty="0"/>
          </a:p>
          <a:p>
            <a:r>
              <a:rPr lang="nl-BE" baseline="0" dirty="0"/>
              <a:t>Openen van port in de code gebeurd met new </a:t>
            </a:r>
            <a:r>
              <a:rPr lang="nl-BE" baseline="0" dirty="0" err="1"/>
              <a:t>SerialPort</a:t>
            </a:r>
            <a:endParaRPr lang="nl-BE" baseline="0" dirty="0"/>
          </a:p>
          <a:p>
            <a:r>
              <a:rPr lang="nl-BE" baseline="0" dirty="0"/>
              <a:t>Met de </a:t>
            </a:r>
            <a:r>
              <a:rPr lang="nl-BE" baseline="0" dirty="0" err="1"/>
              <a:t>port.on</a:t>
            </a:r>
            <a:r>
              <a:rPr lang="nl-BE" baseline="0" dirty="0"/>
              <a:t>(‘data’) functie kunnen we binnenkomende data behandelen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9157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Brecht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130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239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8867" y="785641"/>
            <a:ext cx="905933" cy="13310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2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77589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4" y="1832380"/>
            <a:ext cx="5229726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1976"/>
          <a:stretch/>
        </p:blipFill>
        <p:spPr>
          <a:xfrm>
            <a:off x="0" y="4583064"/>
            <a:ext cx="12203745" cy="22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/>
          <a:srcRect l="-268" r="-1" b="10256"/>
          <a:stretch/>
        </p:blipFill>
        <p:spPr>
          <a:xfrm>
            <a:off x="-32658" y="0"/>
            <a:ext cx="12226834" cy="6858000"/>
          </a:xfrm>
          <a:prstGeom prst="rect">
            <a:avLst/>
          </a:prstGeom>
        </p:spPr>
      </p:pic>
      <p:sp>
        <p:nvSpPr>
          <p:cNvPr id="6" name="Rechthoek 5"/>
          <p:cNvSpPr/>
          <p:nvPr userDrawn="1"/>
        </p:nvSpPr>
        <p:spPr>
          <a:xfrm>
            <a:off x="0" y="6316974"/>
            <a:ext cx="12194176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2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/>
          <a:srcRect l="-268" r="27851" b="10256"/>
          <a:stretch/>
        </p:blipFill>
        <p:spPr>
          <a:xfrm>
            <a:off x="277585" y="310241"/>
            <a:ext cx="7429502" cy="5769953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>
          <a:xfrm>
            <a:off x="0" y="6316974"/>
            <a:ext cx="12180317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00761" y="342897"/>
            <a:ext cx="3859058" cy="261768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08185" y="3229907"/>
            <a:ext cx="3859058" cy="28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7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893763"/>
            <a:ext cx="10515600" cy="752475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Inhoud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374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1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4293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0327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-16934" y="6316974"/>
            <a:ext cx="12208933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13507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8068822" y="-26760"/>
            <a:ext cx="4123178" cy="687968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5" y="0"/>
            <a:ext cx="6858000" cy="6858000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20916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8822" y="-26760"/>
            <a:ext cx="4123178" cy="6863073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/>
          <a:srcRect r="11484"/>
          <a:stretch/>
        </p:blipFill>
        <p:spPr>
          <a:xfrm>
            <a:off x="8068823" y="-26760"/>
            <a:ext cx="4123178" cy="68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03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7" r:id="rId4"/>
    <p:sldLayoutId id="2147483664" r:id="rId5"/>
    <p:sldLayoutId id="2147483668" r:id="rId6"/>
    <p:sldLayoutId id="2147483669" r:id="rId7"/>
    <p:sldLayoutId id="2147483660" r:id="rId8"/>
    <p:sldLayoutId id="2147483661" r:id="rId9"/>
    <p:sldLayoutId id="2147483662" r:id="rId10"/>
    <p:sldLayoutId id="2147483665" r:id="rId11"/>
    <p:sldLayoutId id="2147483666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Domotica</a:t>
            </a:r>
            <a:r>
              <a:rPr lang="nl-NL" dirty="0"/>
              <a:t> server in Node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Smart alarm – light sensor light switch</a:t>
            </a:r>
          </a:p>
          <a:p>
            <a:r>
              <a:rPr lang="nl-NL" dirty="0"/>
              <a:t>Brecht Valcke – Mathias </a:t>
            </a:r>
            <a:r>
              <a:rPr lang="nl-NL" dirty="0" err="1"/>
              <a:t>Vaneeckhoutte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510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Controlepaneel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8852" y="1825625"/>
            <a:ext cx="65942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3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Uitgewerkte toepassingen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Alarm</a:t>
            </a:r>
          </a:p>
          <a:p>
            <a:r>
              <a:rPr lang="nl-BE" dirty="0"/>
              <a:t>Automatisch licht</a:t>
            </a:r>
          </a:p>
        </p:txBody>
      </p:sp>
    </p:spTree>
    <p:extLst>
      <p:ext uri="{BB962C8B-B14F-4D97-AF65-F5344CB8AC3E}">
        <p14:creationId xmlns:p14="http://schemas.microsoft.com/office/powerpoint/2010/main" val="98756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Alarm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Verplicht uit bed komen</a:t>
            </a:r>
          </a:p>
          <a:p>
            <a:r>
              <a:rPr lang="nl-BE" dirty="0"/>
              <a:t>Van afstand aan te zetten</a:t>
            </a:r>
          </a:p>
          <a:p>
            <a:r>
              <a:rPr lang="nl-BE" dirty="0"/>
              <a:t>Bediening via controlepaneel</a:t>
            </a:r>
          </a:p>
          <a:p>
            <a:r>
              <a:rPr lang="nl-BE" dirty="0"/>
              <a:t>Magnetische deursensor</a:t>
            </a:r>
          </a:p>
          <a:p>
            <a:r>
              <a:rPr lang="nl-BE" dirty="0"/>
              <a:t>Buzzer</a:t>
            </a:r>
          </a:p>
        </p:txBody>
      </p:sp>
      <p:pic>
        <p:nvPicPr>
          <p:cNvPr id="4100" name="Picture 4" descr="http://www.fortphewin.gq/1900/wake-up-12cm-copper-white.jpg"/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23" y="1831975"/>
            <a:ext cx="320805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33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Automatisch licht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Motion sensor</a:t>
            </a:r>
          </a:p>
          <a:p>
            <a:r>
              <a:rPr lang="nl-BE" dirty="0"/>
              <a:t>Led lamp</a:t>
            </a:r>
          </a:p>
          <a:p>
            <a:r>
              <a:rPr lang="nl-BE" dirty="0"/>
              <a:t>Geïntegreerd in controlepaneel</a:t>
            </a:r>
          </a:p>
        </p:txBody>
      </p:sp>
      <p:pic>
        <p:nvPicPr>
          <p:cNvPr id="5122" name="Picture 2" descr="http://pngimg.com/uploads/lamp/lamp_PNG3707.png"/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63" y="1831975"/>
            <a:ext cx="249157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960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Demo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134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Onderwerp project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Domotica</a:t>
            </a:r>
            <a:r>
              <a:rPr lang="nl-BE" dirty="0"/>
              <a:t> server</a:t>
            </a:r>
          </a:p>
          <a:p>
            <a:r>
              <a:rPr lang="nl-BE" dirty="0" err="1"/>
              <a:t>Arduino</a:t>
            </a:r>
            <a:r>
              <a:rPr lang="nl-BE" dirty="0"/>
              <a:t> sensoren</a:t>
            </a:r>
          </a:p>
          <a:p>
            <a:r>
              <a:rPr lang="nl-BE" dirty="0"/>
              <a:t>Web controlepaneel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482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node?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Javascript buiten de browser</a:t>
            </a:r>
          </a:p>
          <a:p>
            <a:r>
              <a:rPr lang="nl-BE" dirty="0"/>
              <a:t>Gebaseerd op de v8 engine van </a:t>
            </a:r>
            <a:r>
              <a:rPr lang="nl-BE" dirty="0" err="1"/>
              <a:t>chrome</a:t>
            </a:r>
            <a:endParaRPr lang="nl-BE" dirty="0"/>
          </a:p>
          <a:p>
            <a:r>
              <a:rPr lang="nl-BE" dirty="0"/>
              <a:t>Modulair (</a:t>
            </a:r>
            <a:r>
              <a:rPr lang="nl-BE" dirty="0" err="1"/>
              <a:t>npm</a:t>
            </a:r>
            <a:r>
              <a:rPr lang="nl-BE" dirty="0"/>
              <a:t> packages)</a:t>
            </a:r>
          </a:p>
        </p:txBody>
      </p:sp>
      <p:pic>
        <p:nvPicPr>
          <p:cNvPr id="2050" name="Picture 2" descr="Image result for node"/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2310966"/>
            <a:ext cx="5238750" cy="338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6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Packages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Express</a:t>
            </a:r>
          </a:p>
          <a:p>
            <a:r>
              <a:rPr lang="nl-BE" dirty="0" err="1"/>
              <a:t>SerialPort</a:t>
            </a:r>
            <a:endParaRPr lang="nl-BE" dirty="0"/>
          </a:p>
          <a:p>
            <a:r>
              <a:rPr lang="nl-BE" dirty="0"/>
              <a:t>Socket.io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781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Node package manager (</a:t>
            </a:r>
            <a:r>
              <a:rPr lang="nl-BE" dirty="0" err="1"/>
              <a:t>npm</a:t>
            </a:r>
            <a:r>
              <a:rPr lang="nl-BE" dirty="0"/>
              <a:t>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bash</a:t>
            </a:r>
            <a:r>
              <a:rPr lang="nl-BE" dirty="0"/>
              <a:t> commando</a:t>
            </a:r>
          </a:p>
          <a:p>
            <a:pPr lvl="1"/>
            <a:r>
              <a:rPr lang="nl-BE" dirty="0"/>
              <a:t>‘</a:t>
            </a:r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“package”’</a:t>
            </a:r>
          </a:p>
          <a:p>
            <a:r>
              <a:rPr lang="nl-BE" dirty="0" err="1"/>
              <a:t>Package.json</a:t>
            </a:r>
            <a:endParaRPr lang="nl-BE" dirty="0"/>
          </a:p>
          <a:p>
            <a:pPr lvl="1"/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init</a:t>
            </a:r>
            <a:endParaRPr lang="nl-BE" dirty="0"/>
          </a:p>
          <a:p>
            <a:pPr lvl="1"/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install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3074" name="Picture 2" descr="Image result for npm"/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2985029"/>
            <a:ext cx="5238750" cy="203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44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Express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Library voor webserver</a:t>
            </a:r>
          </a:p>
          <a:p>
            <a:r>
              <a:rPr lang="nl-BE" dirty="0"/>
              <a:t>Gebruikt http module (standaard in node)</a:t>
            </a:r>
          </a:p>
          <a:p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148456" y="2382827"/>
            <a:ext cx="5214892" cy="635565"/>
          </a:xfrm>
          <a:prstGeom prst="rect">
            <a:avLst/>
          </a:prstGeom>
        </p:spPr>
      </p:pic>
      <p:pic>
        <p:nvPicPr>
          <p:cNvPr id="9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124073" y="3368296"/>
            <a:ext cx="5238656" cy="123755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072" y="5194528"/>
            <a:ext cx="5229727" cy="44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2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Serial</a:t>
            </a:r>
            <a:r>
              <a:rPr lang="nl-BE" dirty="0"/>
              <a:t> port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Seriële data ontvangen</a:t>
            </a:r>
          </a:p>
          <a:p>
            <a:r>
              <a:rPr lang="nl-BE" dirty="0"/>
              <a:t>Seriële data versturen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073" y="2497441"/>
            <a:ext cx="5229727" cy="216641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073" y="4910598"/>
            <a:ext cx="5229727" cy="5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Socket.io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Snelle datastream tussen:</a:t>
            </a:r>
          </a:p>
          <a:p>
            <a:pPr lvl="1"/>
            <a:r>
              <a:rPr lang="nl-BE" dirty="0"/>
              <a:t>Server</a:t>
            </a:r>
          </a:p>
          <a:p>
            <a:pPr lvl="1"/>
            <a:r>
              <a:rPr lang="nl-BE" dirty="0"/>
              <a:t>Client</a:t>
            </a:r>
          </a:p>
          <a:p>
            <a:r>
              <a:rPr lang="nl-BE" dirty="0"/>
              <a:t>Constante connectie</a:t>
            </a:r>
          </a:p>
          <a:p>
            <a:r>
              <a:rPr lang="nl-BE" dirty="0"/>
              <a:t>Server-&gt;</a:t>
            </a:r>
            <a:r>
              <a:rPr lang="nl-BE" dirty="0" err="1"/>
              <a:t>client</a:t>
            </a:r>
            <a:r>
              <a:rPr lang="nl-BE" dirty="0"/>
              <a:t> zonder </a:t>
            </a:r>
            <a:r>
              <a:rPr lang="nl-BE" dirty="0" err="1"/>
              <a:t>request</a:t>
            </a:r>
            <a:endParaRPr lang="nl-BE" dirty="0"/>
          </a:p>
          <a:p>
            <a:r>
              <a:rPr lang="nl-BE" dirty="0"/>
              <a:t>Beter dan </a:t>
            </a:r>
            <a:r>
              <a:rPr lang="nl-BE" dirty="0" err="1"/>
              <a:t>polling</a:t>
            </a:r>
            <a:endParaRPr lang="nl-BE" dirty="0"/>
          </a:p>
          <a:p>
            <a:r>
              <a:rPr lang="nl-BE" dirty="0"/>
              <a:t>Triggers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inhoud 3"/>
          <p:cNvSpPr txBox="1">
            <a:spLocks/>
          </p:cNvSpPr>
          <p:nvPr/>
        </p:nvSpPr>
        <p:spPr>
          <a:xfrm>
            <a:off x="6163940" y="771166"/>
            <a:ext cx="5239275" cy="5069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/>
              <a:t>Server</a:t>
            </a:r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r>
              <a:rPr lang="nl-BE"/>
              <a:t>Client</a:t>
            </a:r>
            <a:endParaRPr lang="nl-BE" dirty="0"/>
          </a:p>
        </p:txBody>
      </p:sp>
      <p:pic>
        <p:nvPicPr>
          <p:cNvPr id="6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168713" y="1307658"/>
            <a:ext cx="4332139" cy="1354387"/>
          </a:xfrm>
          <a:prstGeom prst="rect">
            <a:avLst/>
          </a:prstGeom>
        </p:spPr>
      </p:pic>
      <p:pic>
        <p:nvPicPr>
          <p:cNvPr id="7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6163940" y="2763880"/>
            <a:ext cx="4329995" cy="1433843"/>
          </a:xfrm>
          <a:prstGeom prst="rect">
            <a:avLst/>
          </a:prstGeom>
        </p:spPr>
      </p:pic>
      <p:pic>
        <p:nvPicPr>
          <p:cNvPr id="8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6163939" y="4867483"/>
            <a:ext cx="4329995" cy="11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9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Sodaq</a:t>
            </a:r>
            <a:r>
              <a:rPr lang="nl-BE" dirty="0"/>
              <a:t> </a:t>
            </a:r>
            <a:r>
              <a:rPr lang="nl-BE" dirty="0" err="1"/>
              <a:t>Mbili</a:t>
            </a:r>
            <a:endParaRPr lang="nl-BE" dirty="0"/>
          </a:p>
          <a:p>
            <a:r>
              <a:rPr lang="nl-BE" dirty="0"/>
              <a:t>Input/Output</a:t>
            </a:r>
          </a:p>
          <a:p>
            <a:r>
              <a:rPr lang="nl-BE" dirty="0" err="1"/>
              <a:t>Arduino</a:t>
            </a:r>
            <a:r>
              <a:rPr lang="nl-BE" dirty="0"/>
              <a:t> IDE</a:t>
            </a:r>
          </a:p>
          <a:p>
            <a:r>
              <a:rPr lang="nl-BE" dirty="0"/>
              <a:t>C++</a:t>
            </a:r>
          </a:p>
        </p:txBody>
      </p:sp>
      <p:pic>
        <p:nvPicPr>
          <p:cNvPr id="6146" name="Picture 2" descr="https://www.pcrevue.sk/files/photo/2016-07/16750/2458c6/andruino.jpg"/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2221190"/>
            <a:ext cx="5238750" cy="35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038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284</Words>
  <Application>Microsoft Office PowerPoint</Application>
  <PresentationFormat>Breedbeeld</PresentationFormat>
  <Paragraphs>105</Paragraphs>
  <Slides>14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Verdana</vt:lpstr>
      <vt:lpstr>1_Office-thema</vt:lpstr>
      <vt:lpstr>Domotica server in Node</vt:lpstr>
      <vt:lpstr>Onderwerp project</vt:lpstr>
      <vt:lpstr>Wat is node?</vt:lpstr>
      <vt:lpstr>Packages</vt:lpstr>
      <vt:lpstr>Node package manager (npm)</vt:lpstr>
      <vt:lpstr>Express</vt:lpstr>
      <vt:lpstr>Serial port</vt:lpstr>
      <vt:lpstr>Socket.io</vt:lpstr>
      <vt:lpstr>Arduino</vt:lpstr>
      <vt:lpstr>Controlepaneel</vt:lpstr>
      <vt:lpstr>Uitgewerkte toepassingen</vt:lpstr>
      <vt:lpstr>Alarm</vt:lpstr>
      <vt:lpstr>Automatisch licht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Gansbeke Bertel</dc:creator>
  <cp:lastModifiedBy>Vaneeckhoutte Mathias</cp:lastModifiedBy>
  <cp:revision>50</cp:revision>
  <dcterms:created xsi:type="dcterms:W3CDTF">2016-09-12T12:38:38Z</dcterms:created>
  <dcterms:modified xsi:type="dcterms:W3CDTF">2017-05-09T01:31:50Z</dcterms:modified>
</cp:coreProperties>
</file>